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8" r:id="rId2"/>
    <p:sldId id="288" r:id="rId3"/>
    <p:sldId id="275" r:id="rId4"/>
    <p:sldId id="276" r:id="rId5"/>
    <p:sldId id="277" r:id="rId6"/>
    <p:sldId id="290" r:id="rId7"/>
    <p:sldId id="281" r:id="rId8"/>
    <p:sldId id="282" r:id="rId9"/>
    <p:sldId id="283" r:id="rId10"/>
    <p:sldId id="289" r:id="rId11"/>
    <p:sldId id="284" r:id="rId12"/>
    <p:sldId id="272" r:id="rId13"/>
    <p:sldId id="292" r:id="rId14"/>
    <p:sldId id="270" r:id="rId15"/>
    <p:sldId id="279" r:id="rId16"/>
    <p:sldId id="263" r:id="rId17"/>
    <p:sldId id="295" r:id="rId18"/>
    <p:sldId id="258" r:id="rId19"/>
    <p:sldId id="257" r:id="rId20"/>
    <p:sldId id="260" r:id="rId21"/>
    <p:sldId id="280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8BC91-410F-485F-938C-FC20AE5BB746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DA906-5079-4B17-A8C1-0A649BE2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291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hape 29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33" r="9167"/>
          <a:stretch>
            <a:fillRect/>
          </a:stretch>
        </p:blipFill>
        <p:spPr bwMode="auto">
          <a:xfrm>
            <a:off x="-24481" y="0"/>
            <a:ext cx="9168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6858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Подорож країною </a:t>
            </a:r>
            <a:r>
              <a:rPr lang="uk-UA" sz="4800" b="1" dirty="0" err="1" smtClean="0">
                <a:solidFill>
                  <a:srgbClr val="FF0000"/>
                </a:solidFill>
              </a:rPr>
              <a:t>Комп</a:t>
            </a:r>
            <a:r>
              <a:rPr lang="en-US" sz="4800" b="1" dirty="0" smtClean="0">
                <a:solidFill>
                  <a:srgbClr val="FF0000"/>
                </a:solidFill>
              </a:rPr>
              <a:t>’</a:t>
            </a:r>
            <a:r>
              <a:rPr lang="uk-UA" sz="4800" b="1" dirty="0" err="1" smtClean="0">
                <a:solidFill>
                  <a:srgbClr val="FF0000"/>
                </a:solidFill>
              </a:rPr>
              <a:t>ютер-Ленд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liubavyshka.ru/_ph/144/1/72138310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3314700" cy="3977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Конкурс </a:t>
            </a:r>
            <a:r>
              <a:rPr lang="uk-UA" dirty="0" err="1" smtClean="0"/>
              <a:t>“Самий</a:t>
            </a:r>
            <a:r>
              <a:rPr lang="uk-UA" dirty="0" smtClean="0"/>
              <a:t> </a:t>
            </a:r>
            <a:r>
              <a:rPr lang="uk-UA" dirty="0" err="1" smtClean="0"/>
              <a:t>обережний”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Озвучити правила безпеки життєдіяльності учнів на уроках інформатики</a:t>
            </a:r>
            <a:endParaRPr lang="en-US" dirty="0"/>
          </a:p>
        </p:txBody>
      </p:sp>
      <p:pic>
        <p:nvPicPr>
          <p:cNvPr id="4" name="Picture 4" descr="&amp;Ucy;&amp;scy;&amp;icy;&amp;lcy;&amp;icy;&amp;vcy;&amp;acy;&amp;iecy;&amp;mcy; &amp;zcy;&amp;vcy;&amp;ucy;&amp;k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95600"/>
            <a:ext cx="410546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471805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915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Правила техніки безпеки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029" name="Picture 5" descr="&amp;Gcy;&amp;icy;&amp;fcy; gif &amp;ocy;&amp;bcy;&amp;ucy;&amp;chcy;&amp;acy;&amp;iecy;&amp;tcy; &amp;scy;&amp;tcy;&amp;rcy;&amp;iecy;&amp;lcy;&amp;softcy;&amp;bcy;&amp;iecy; &amp;mcy;&amp;ocy;&amp;lcy;&amp;ocy;&amp;dcy;&amp;ycy;&amp;khcy; &amp;rcy;&amp;icy;&amp;scy;&amp;ucy;&amp;ncy;&amp;ocy;&amp;k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90800"/>
            <a:ext cx="2554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91000" y="914400"/>
            <a:ext cx="4419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Суворо забороняється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0" y="35052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alibri" pitchFamily="34" charset="0"/>
              </a:rPr>
              <a:t>Чіпати руками задню стінку монітора, дроти, 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1295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Конкурс </a:t>
            </a:r>
            <a:r>
              <a:rPr lang="uk-UA" dirty="0" err="1" smtClean="0">
                <a:solidFill>
                  <a:srgbClr val="002060"/>
                </a:solidFill>
              </a:rPr>
              <a:t>“Знайди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пару”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162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33" r="9167"/>
          <a:stretch>
            <a:fillRect/>
          </a:stretch>
        </p:blipFill>
        <p:spPr bwMode="auto">
          <a:xfrm>
            <a:off x="-24481" y="0"/>
            <a:ext cx="9168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685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err="1" smtClean="0">
                <a:solidFill>
                  <a:srgbClr val="FF0000"/>
                </a:solidFill>
              </a:rPr>
              <a:t>Фізкультхвилинка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liubavyshka.ru/_ph/144/1/72138310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3314700" cy="3977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077200" cy="762000"/>
          </a:xfrm>
        </p:spPr>
        <p:txBody>
          <a:bodyPr/>
          <a:lstStyle/>
          <a:p>
            <a:pPr algn="ctr"/>
            <a:r>
              <a:rPr lang="uk-UA" dirty="0" smtClean="0"/>
              <a:t>Конкурс </a:t>
            </a:r>
            <a:r>
              <a:rPr lang="uk-UA" dirty="0" err="1" smtClean="0"/>
              <a:t>“Знайди</a:t>
            </a:r>
            <a:r>
              <a:rPr lang="uk-UA" dirty="0" smtClean="0"/>
              <a:t> </a:t>
            </a:r>
            <a:r>
              <a:rPr lang="uk-UA" dirty="0" err="1" smtClean="0"/>
              <a:t>сусідів”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8153400" cy="1219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dirty="0" smtClean="0"/>
              <a:t>Скласти </a:t>
            </a:r>
            <a:r>
              <a:rPr lang="uk-UA" dirty="0" smtClean="0"/>
              <a:t>карту України за </a:t>
            </a:r>
            <a:r>
              <a:rPr lang="uk-UA" dirty="0" smtClean="0"/>
              <a:t>областями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53" t="13474" r="5263" b="12421"/>
          <a:stretch>
            <a:fillRect/>
          </a:stretch>
        </p:blipFill>
        <p:spPr bwMode="auto">
          <a:xfrm>
            <a:off x="0" y="2438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34667" r="16667" b="13333"/>
          <a:stretch>
            <a:fillRect/>
          </a:stretch>
        </p:blipFill>
        <p:spPr bwMode="auto">
          <a:xfrm>
            <a:off x="762000" y="2895600"/>
            <a:ext cx="670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7848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яку сторону 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їде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автобус -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вліво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чи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вправо?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hape 284"/>
          <p:cNvSpPr>
            <a:spLocks noChangeArrowheads="1"/>
          </p:cNvSpPr>
          <p:nvPr/>
        </p:nvSpPr>
        <p:spPr bwMode="auto">
          <a:xfrm>
            <a:off x="7596188" y="0"/>
            <a:ext cx="1547812" cy="14430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" name="Shape 285"/>
          <p:cNvSpPr>
            <a:spLocks noChangeArrowheads="1"/>
          </p:cNvSpPr>
          <p:nvPr/>
        </p:nvSpPr>
        <p:spPr bwMode="auto">
          <a:xfrm>
            <a:off x="685800" y="4953000"/>
            <a:ext cx="3086100" cy="18002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" name="Shape 286"/>
          <p:cNvSpPr>
            <a:spLocks noChangeArrowheads="1"/>
          </p:cNvSpPr>
          <p:nvPr/>
        </p:nvSpPr>
        <p:spPr bwMode="auto">
          <a:xfrm>
            <a:off x="457200" y="3733800"/>
            <a:ext cx="3024187" cy="15128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" name="Shape 287"/>
          <p:cNvSpPr>
            <a:spLocks noChangeArrowheads="1"/>
          </p:cNvSpPr>
          <p:nvPr/>
        </p:nvSpPr>
        <p:spPr bwMode="auto">
          <a:xfrm>
            <a:off x="3733800" y="4038600"/>
            <a:ext cx="2028825" cy="18002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" name="Shape 288"/>
          <p:cNvSpPr>
            <a:spLocks noChangeArrowheads="1"/>
          </p:cNvSpPr>
          <p:nvPr/>
        </p:nvSpPr>
        <p:spPr bwMode="auto">
          <a:xfrm>
            <a:off x="6516688" y="3716338"/>
            <a:ext cx="1873250" cy="161448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" name="Shape 289"/>
          <p:cNvSpPr>
            <a:spLocks noChangeArrowheads="1"/>
          </p:cNvSpPr>
          <p:nvPr/>
        </p:nvSpPr>
        <p:spPr bwMode="auto">
          <a:xfrm>
            <a:off x="5580063" y="4943475"/>
            <a:ext cx="1914525" cy="19145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Заголовок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7391400" cy="5635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 </a:t>
            </a:r>
            <a:r>
              <a:rPr lang="uk-UA" dirty="0" err="1" smtClean="0"/>
              <a:t>“Головоломки”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Або </a:t>
            </a:r>
            <a:r>
              <a:rPr lang="uk-UA" dirty="0" err="1" smtClean="0"/>
              <a:t>“Думай</a:t>
            </a:r>
            <a:r>
              <a:rPr lang="uk-UA" dirty="0" smtClean="0"/>
              <a:t>, голово, </a:t>
            </a:r>
            <a:r>
              <a:rPr lang="uk-UA" dirty="0" err="1" smtClean="0"/>
              <a:t>Пк</a:t>
            </a:r>
            <a:r>
              <a:rPr lang="uk-UA" dirty="0" smtClean="0"/>
              <a:t> </a:t>
            </a:r>
            <a:r>
              <a:rPr lang="uk-UA" dirty="0" err="1" smtClean="0"/>
              <a:t>отримаєш”</a:t>
            </a:r>
            <a:endParaRPr lang="uk-UA" dirty="0" smtClean="0"/>
          </a:p>
        </p:txBody>
      </p:sp>
      <p:sp>
        <p:nvSpPr>
          <p:cNvPr id="11" name="Блок-схема: альтернативний процес 10"/>
          <p:cNvSpPr/>
          <p:nvPr/>
        </p:nvSpPr>
        <p:spPr>
          <a:xfrm>
            <a:off x="152400" y="1600200"/>
            <a:ext cx="8562975" cy="2232025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i="1" dirty="0">
                <a:solidFill>
                  <a:schemeClr val="bg1"/>
                </a:solidFill>
              </a:rPr>
              <a:t>Для </a:t>
            </a:r>
            <a:r>
              <a:rPr lang="ru-RU" sz="2400" b="1" i="1" dirty="0" err="1">
                <a:solidFill>
                  <a:schemeClr val="bg1"/>
                </a:solidFill>
              </a:rPr>
              <a:t>свого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комп’ютера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Галинка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вирішила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купити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нову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клавіатуру</a:t>
            </a:r>
            <a:r>
              <a:rPr lang="ru-RU" sz="2400" b="1" i="1" dirty="0">
                <a:solidFill>
                  <a:schemeClr val="bg1"/>
                </a:solidFill>
              </a:rPr>
              <a:t> та </a:t>
            </a:r>
            <a:r>
              <a:rPr lang="ru-RU" sz="2400" b="1" i="1" dirty="0" err="1">
                <a:solidFill>
                  <a:schemeClr val="bg1"/>
                </a:solidFill>
              </a:rPr>
              <a:t>мишу</a:t>
            </a:r>
            <a:r>
              <a:rPr lang="ru-RU" sz="2400" b="1" i="1" dirty="0">
                <a:solidFill>
                  <a:schemeClr val="bg1"/>
                </a:solidFill>
              </a:rPr>
              <a:t>. В </a:t>
            </a:r>
            <a:r>
              <a:rPr lang="ru-RU" sz="2400" b="1" i="1" dirty="0" err="1">
                <a:solidFill>
                  <a:schemeClr val="bg1"/>
                </a:solidFill>
              </a:rPr>
              <a:t>магазині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їй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запропонували</a:t>
            </a:r>
            <a:r>
              <a:rPr lang="ru-RU" sz="2400" b="1" i="1" dirty="0">
                <a:solidFill>
                  <a:schemeClr val="bg1"/>
                </a:solidFill>
              </a:rPr>
              <a:t> 2 </a:t>
            </a:r>
            <a:r>
              <a:rPr lang="ru-RU" sz="2400" b="1" i="1" dirty="0" err="1">
                <a:solidFill>
                  <a:schemeClr val="bg1"/>
                </a:solidFill>
              </a:rPr>
              <a:t>моделі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клавіатури</a:t>
            </a:r>
            <a:r>
              <a:rPr lang="ru-RU" sz="2400" b="1" i="1" dirty="0">
                <a:solidFill>
                  <a:schemeClr val="bg1"/>
                </a:solidFill>
              </a:rPr>
              <a:t> та 3 </a:t>
            </a:r>
            <a:r>
              <a:rPr lang="ru-RU" sz="2400" b="1" i="1" dirty="0" err="1">
                <a:solidFill>
                  <a:schemeClr val="bg1"/>
                </a:solidFill>
              </a:rPr>
              <a:t>моделі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миші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які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підходили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Галинці</a:t>
            </a:r>
            <a:r>
              <a:rPr lang="ru-RU" sz="2400" b="1" i="1" dirty="0">
                <a:solidFill>
                  <a:schemeClr val="bg1"/>
                </a:solidFill>
              </a:rPr>
              <a:t> за </a:t>
            </a:r>
            <a:r>
              <a:rPr lang="ru-RU" sz="2400" b="1" i="1" dirty="0" err="1">
                <a:solidFill>
                  <a:schemeClr val="bg1"/>
                </a:solidFill>
              </a:rPr>
              <a:t>ціною</a:t>
            </a:r>
            <a:r>
              <a:rPr lang="ru-RU" sz="2400" b="1" i="1" dirty="0">
                <a:solidFill>
                  <a:schemeClr val="bg1"/>
                </a:solidFill>
              </a:rPr>
              <a:t>. </a:t>
            </a:r>
            <a:r>
              <a:rPr lang="ru-RU" sz="2400" b="1" i="1" dirty="0" err="1">
                <a:solidFill>
                  <a:schemeClr val="bg1"/>
                </a:solidFill>
              </a:rPr>
              <a:t>Скільки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можливо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різних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варіантів</a:t>
            </a:r>
            <a:r>
              <a:rPr lang="ru-RU" sz="2400" b="1" i="1" dirty="0">
                <a:solidFill>
                  <a:schemeClr val="bg1"/>
                </a:solidFill>
              </a:rPr>
              <a:t> покупки </a:t>
            </a:r>
            <a:r>
              <a:rPr lang="ru-RU" sz="2400" b="1" i="1" dirty="0" err="1">
                <a:solidFill>
                  <a:schemeClr val="bg1"/>
                </a:solidFill>
              </a:rPr>
              <a:t>Галинки</a:t>
            </a:r>
            <a:r>
              <a:rPr lang="ru-RU" sz="2400" b="1" i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533400"/>
            <a:ext cx="6795868" cy="2868168"/>
          </a:xfrm>
        </p:spPr>
        <p:txBody>
          <a:bodyPr/>
          <a:lstStyle/>
          <a:p>
            <a:r>
              <a:rPr lang="uk-UA" sz="7200" dirty="0" smtClean="0"/>
              <a:t>Конкурс </a:t>
            </a:r>
            <a:r>
              <a:rPr lang="uk-UA" sz="7200" dirty="0" err="1" smtClean="0"/>
              <a:t>“Шерлоків</a:t>
            </a:r>
            <a:r>
              <a:rPr lang="uk-UA" sz="7200" dirty="0" smtClean="0"/>
              <a:t> </a:t>
            </a:r>
            <a:r>
              <a:rPr lang="uk-UA" sz="7200" dirty="0" err="1" smtClean="0"/>
              <a:t>Холмсів</a:t>
            </a:r>
            <a:r>
              <a:rPr lang="uk-UA" dirty="0" err="1" smtClean="0"/>
              <a:t>”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Озвуч за малюнком  сфери застосування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ютерів</a:t>
            </a:r>
            <a:endParaRPr lang="en-US" dirty="0"/>
          </a:p>
        </p:txBody>
      </p:sp>
      <p:pic>
        <p:nvPicPr>
          <p:cNvPr id="4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kcy;&amp;acy;&amp;chcy;&amp;acy;&amp;tcy;&amp;softcy; &amp;rcy;&amp;icy;&amp;scy;&amp;ucy;&amp;ncy;&amp;kcy;&amp;icy; &amp;kcy;&amp;ocy;&amp;mcy;&amp;pcy;&amp;softcy;&amp;yucy;&amp;tcy;&amp;iecy;&amp;rcy;&amp;ocy;&amp;v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4328347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8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6324600" cy="2667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9600" dirty="0" smtClean="0"/>
              <a:t>Конкурс </a:t>
            </a:r>
            <a:r>
              <a:rPr lang="uk-UA" sz="9600" dirty="0" err="1" smtClean="0"/>
              <a:t>“Пізнай</a:t>
            </a:r>
            <a:r>
              <a:rPr lang="uk-UA" sz="9600" dirty="0" smtClean="0"/>
              <a:t> своє </a:t>
            </a:r>
            <a:r>
              <a:rPr lang="uk-UA" sz="9600" dirty="0" err="1" smtClean="0"/>
              <a:t>ім</a:t>
            </a:r>
            <a:r>
              <a:rPr lang="en-US" sz="9600" dirty="0" smtClean="0"/>
              <a:t>’</a:t>
            </a:r>
            <a:r>
              <a:rPr lang="uk-UA" sz="9600" dirty="0" smtClean="0"/>
              <a:t>я”</a:t>
            </a:r>
            <a:endParaRPr lang="en-US" sz="9600" dirty="0"/>
          </a:p>
        </p:txBody>
      </p:sp>
      <p:pic>
        <p:nvPicPr>
          <p:cNvPr id="6" name="Picture 285" descr="smart_guy_read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9" descr="Картинка 4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5686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0"/>
            <a:ext cx="76819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Підведення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підсумків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http://liubavyshka.ru/_ph/144/1/72138310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57600"/>
            <a:ext cx="2044701" cy="2453644"/>
          </a:xfrm>
          <a:prstGeom prst="rect">
            <a:avLst/>
          </a:prstGeom>
          <a:noFill/>
        </p:spPr>
      </p:pic>
      <p:pic>
        <p:nvPicPr>
          <p:cNvPr id="7" name="Picture 2" descr="http://liubavyshka.ru/_ph/27/1/897115464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3733800"/>
            <a:ext cx="24161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liubavyshka.ru/_ph/27/1/897115464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657600"/>
            <a:ext cx="24161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33" r="9167"/>
          <a:stretch>
            <a:fillRect/>
          </a:stretch>
        </p:blipFill>
        <p:spPr bwMode="auto">
          <a:xfrm>
            <a:off x="-24481" y="0"/>
            <a:ext cx="9168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533400"/>
            <a:ext cx="7100668" cy="111556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Нагородження</a:t>
            </a:r>
            <a:endParaRPr kumimoji="0" lang="en-US" sz="6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8" descr="&amp;Scy; &amp;pcy;&amp;ocy;&amp;dcy;&amp;acy;&amp;rcy;&amp;kcy;&amp;ocy;&amp;mcy; &amp;icy; &amp;bcy;&amp;ucy;&amp;kcy;&amp;iecy;&amp;tcy;&amp;ocy;&amp;mcy; &amp;scy;&amp;iecy;&amp;rcy;&amp;dcy;&amp;iecy;&amp;ts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2719388" cy="235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&amp;Kcy;&amp;lcy;&amp;acy;&amp;scy;&amp;scy;&amp;ncy;&amp;ocy;!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4952" y="0"/>
            <a:ext cx="215904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69988" y="134938"/>
            <a:ext cx="7391400" cy="563562"/>
          </a:xfrm>
        </p:spPr>
        <p:txBody>
          <a:bodyPr>
            <a:normAutofit fontScale="90000"/>
          </a:bodyPr>
          <a:lstStyle/>
          <a:p>
            <a:r>
              <a:rPr lang="uk-UA" smtClean="0"/>
              <a:t>Розгадай ребус</a:t>
            </a:r>
          </a:p>
        </p:txBody>
      </p:sp>
      <p:sp>
        <p:nvSpPr>
          <p:cNvPr id="29699" name="Місце для нижнього колонтитула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/>
              <a:t>www.teach-inf.at.ua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4288" y="2286000"/>
            <a:ext cx="8496299" cy="2971800"/>
            <a:chOff x="14288" y="2286000"/>
            <a:chExt cx="8496299" cy="2971800"/>
          </a:xfrm>
        </p:grpSpPr>
        <p:pic>
          <p:nvPicPr>
            <p:cNvPr id="29700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2286000"/>
              <a:ext cx="431800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Box 12"/>
            <p:cNvSpPr txBox="1">
              <a:spLocks noChangeArrowheads="1"/>
            </p:cNvSpPr>
            <p:nvPr/>
          </p:nvSpPr>
          <p:spPr bwMode="auto">
            <a:xfrm>
              <a:off x="14288" y="2387600"/>
              <a:ext cx="1901825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6600" b="1" dirty="0"/>
                <a:t>М</a:t>
              </a:r>
            </a:p>
          </p:txBody>
        </p:sp>
        <p:pic>
          <p:nvPicPr>
            <p:cNvPr id="29703" name="Рисунок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2514600"/>
              <a:ext cx="3636962" cy="273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Рисунок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2438400"/>
              <a:ext cx="28575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Рисунок 1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2514600"/>
              <a:ext cx="433387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169988" y="134938"/>
            <a:ext cx="7391400" cy="563562"/>
          </a:xfrm>
        </p:spPr>
        <p:txBody>
          <a:bodyPr>
            <a:normAutofit fontScale="90000"/>
          </a:bodyPr>
          <a:lstStyle/>
          <a:p>
            <a:r>
              <a:rPr lang="uk-UA" smtClean="0"/>
              <a:t>Розгадай ребус</a:t>
            </a:r>
          </a:p>
        </p:txBody>
      </p:sp>
      <p:sp>
        <p:nvSpPr>
          <p:cNvPr id="28675" name="Місце для нижнього колонтитула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/>
              <a:t>www.teach-inf.at.ua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09600" y="1676400"/>
            <a:ext cx="7494588" cy="3235325"/>
            <a:chOff x="457200" y="2133600"/>
            <a:chExt cx="7494588" cy="3235325"/>
          </a:xfrm>
        </p:grpSpPr>
        <p:pic>
          <p:nvPicPr>
            <p:cNvPr id="28676" name="Рисунок 6"/>
            <p:cNvPicPr>
              <a:picLocks noChangeAspect="1"/>
            </p:cNvPicPr>
            <p:nvPr/>
          </p:nvPicPr>
          <p:blipFill>
            <a:blip r:embed="rId2" cstate="print"/>
            <a:srcRect l="7391" t="12709" r="9444" b="12758"/>
            <a:stretch>
              <a:fillRect/>
            </a:stretch>
          </p:blipFill>
          <p:spPr bwMode="auto">
            <a:xfrm>
              <a:off x="457200" y="2781300"/>
              <a:ext cx="3240088" cy="187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Рисунок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7288" y="2754313"/>
              <a:ext cx="431800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Рисунок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9088" y="2754313"/>
              <a:ext cx="431800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Рисунок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463" y="2133600"/>
              <a:ext cx="3235325" cy="323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Рисунок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19988" y="2157413"/>
              <a:ext cx="431800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69988" y="134938"/>
            <a:ext cx="7391400" cy="563562"/>
          </a:xfrm>
        </p:spPr>
        <p:txBody>
          <a:bodyPr>
            <a:normAutofit fontScale="90000"/>
          </a:bodyPr>
          <a:lstStyle/>
          <a:p>
            <a:r>
              <a:rPr lang="uk-UA" smtClean="0"/>
              <a:t>Розгадайте ребус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04800" y="2209800"/>
            <a:ext cx="7900988" cy="2679700"/>
            <a:chOff x="304800" y="2209800"/>
            <a:chExt cx="7900988" cy="2679700"/>
          </a:xfrm>
        </p:grpSpPr>
        <p:sp>
          <p:nvSpPr>
            <p:cNvPr id="25604" name="TextBox 18"/>
            <p:cNvSpPr txBox="1">
              <a:spLocks noChangeArrowheads="1"/>
            </p:cNvSpPr>
            <p:nvPr/>
          </p:nvSpPr>
          <p:spPr bwMode="auto">
            <a:xfrm>
              <a:off x="304800" y="2209800"/>
              <a:ext cx="2941638" cy="264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6600" b="1" dirty="0" err="1"/>
                <a:t>ди</a:t>
              </a:r>
              <a:endParaRPr lang="uk-UA" sz="16600" b="1" dirty="0"/>
            </a:p>
          </p:txBody>
        </p:sp>
        <p:pic>
          <p:nvPicPr>
            <p:cNvPr id="25605" name="Рисунок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438400"/>
              <a:ext cx="2451100" cy="245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Рисунок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5288" y="2632075"/>
              <a:ext cx="2047875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Рисунок 1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9775" y="2287588"/>
              <a:ext cx="433388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Рисунок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9350" y="2290763"/>
              <a:ext cx="431800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Рисунок 1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7338" y="2286000"/>
              <a:ext cx="431800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Рисунок 2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2514600"/>
              <a:ext cx="431800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Рисунок 2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2514600"/>
              <a:ext cx="409677" cy="61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Рисунок 2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2514600"/>
              <a:ext cx="433388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333" r="9167"/>
          <a:stretch>
            <a:fillRect/>
          </a:stretch>
        </p:blipFill>
        <p:spPr bwMode="auto">
          <a:xfrm>
            <a:off x="-24481" y="0"/>
            <a:ext cx="9168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76400" y="1600200"/>
            <a:ext cx="556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Розминка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3602" y="533400"/>
            <a:ext cx="3703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Розминка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Слайд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38400" y="381000"/>
            <a:ext cx="44678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Питання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№ 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33" t="30667" r="46667" b="21333"/>
          <a:stretch>
            <a:fillRect/>
          </a:stretch>
        </p:blipFill>
        <p:spPr bwMode="auto">
          <a:xfrm>
            <a:off x="0" y="-5837"/>
            <a:ext cx="9144000" cy="68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62199" y="381000"/>
            <a:ext cx="446789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Питання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№ 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лайд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31988" y="457200"/>
            <a:ext cx="446789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Питання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№ 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434</TotalTime>
  <Words>142</Words>
  <Application>Microsoft Office PowerPoint</Application>
  <PresentationFormat>Экран (4:3)</PresentationFormat>
  <Paragraphs>33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Конкурс “Пізнай своє ім’я”</vt:lpstr>
      <vt:lpstr>Розгадай ребус</vt:lpstr>
      <vt:lpstr>Розгадай ребус</vt:lpstr>
      <vt:lpstr>Розгадайте ребус</vt:lpstr>
      <vt:lpstr>Слайд 6</vt:lpstr>
      <vt:lpstr>Слайд 7</vt:lpstr>
      <vt:lpstr>Слайд 8</vt:lpstr>
      <vt:lpstr>Слайд 9</vt:lpstr>
      <vt:lpstr>Конкурс “Самий обережний”</vt:lpstr>
      <vt:lpstr>Слайд 11</vt:lpstr>
      <vt:lpstr>Конкурс “Знайди пару”</vt:lpstr>
      <vt:lpstr>Слайд 13</vt:lpstr>
      <vt:lpstr>Конкурс “Знайди сусідів”</vt:lpstr>
      <vt:lpstr>Слайд 15</vt:lpstr>
      <vt:lpstr>Конкурс  “Головоломки” Або “Думай, голово, Пк отримаєш”</vt:lpstr>
      <vt:lpstr>Конкурс “Шерлоків Холмсів”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“Шерлоків Холмсів”</dc:title>
  <dc:creator>mama</dc:creator>
  <cp:lastModifiedBy>mama</cp:lastModifiedBy>
  <cp:revision>5</cp:revision>
  <dcterms:created xsi:type="dcterms:W3CDTF">2006-08-16T00:00:00Z</dcterms:created>
  <dcterms:modified xsi:type="dcterms:W3CDTF">2018-11-09T01:43:55Z</dcterms:modified>
</cp:coreProperties>
</file>